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9" r:id="rId4"/>
    <p:sldId id="257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FF8B8B"/>
    <a:srgbClr val="B07BD7"/>
    <a:srgbClr val="D1B2E8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232247"/>
          </a:xfrm>
        </p:spPr>
        <p:txBody>
          <a:bodyPr/>
          <a:lstStyle/>
          <a:p>
            <a:r>
              <a:rPr lang="ru-RU" dirty="0" smtClean="0"/>
              <a:t>П</a:t>
            </a:r>
            <a:r>
              <a:rPr lang="uk-UA" dirty="0" err="1" smtClean="0"/>
              <a:t>ідпроект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«Пишаємось тобою, рідний краю!»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txBody>
          <a:bodyPr/>
          <a:lstStyle/>
          <a:p>
            <a:r>
              <a:rPr lang="uk-UA" smtClean="0"/>
              <a:t>«Моя рідна Черкащина»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37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789\Desktop\7239536_43113f66_4debd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2786082" cy="3714776"/>
          </a:xfrm>
          <a:prstGeom prst="rect">
            <a:avLst/>
          </a:prstGeom>
          <a:noFill/>
        </p:spPr>
      </p:pic>
      <p:pic>
        <p:nvPicPr>
          <p:cNvPr id="8196" name="Picture 4" descr="C:\Users\789\Desktop\7239558_acd471c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000372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Корсунь - Шевченківський</a:t>
            </a:r>
            <a:endParaRPr lang="ru-RU" dirty="0"/>
          </a:p>
        </p:txBody>
      </p:sp>
      <p:pic>
        <p:nvPicPr>
          <p:cNvPr id="9218" name="Picture 2" descr="C:\Users\789\Desktop\17834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6116279" cy="4077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789\Desktop\big-58b2bf50ff936748100ada73-58b3f1e5580d8-1cb7s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4429156" cy="2934316"/>
          </a:xfrm>
          <a:prstGeom prst="rect">
            <a:avLst/>
          </a:prstGeom>
          <a:noFill/>
        </p:spPr>
      </p:pic>
      <p:pic>
        <p:nvPicPr>
          <p:cNvPr id="10243" name="Picture 3" descr="C:\Users\789\Desktop\starovynnyj-korus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286124"/>
            <a:ext cx="485166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789\Desktop\12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3" y="1142984"/>
            <a:ext cx="707381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 назвали Смілою…..</a:t>
            </a:r>
            <a:endParaRPr lang="ru-RU" dirty="0"/>
          </a:p>
        </p:txBody>
      </p:sp>
      <p:pic>
        <p:nvPicPr>
          <p:cNvPr id="12290" name="Picture 2" descr="C:\Users\789\Desktop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84"/>
            <a:ext cx="5689665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789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4966079" cy="2428892"/>
          </a:xfrm>
          <a:prstGeom prst="rect">
            <a:avLst/>
          </a:prstGeom>
          <a:noFill/>
        </p:spPr>
      </p:pic>
      <p:pic>
        <p:nvPicPr>
          <p:cNvPr id="13315" name="Picture 3" descr="C:\Users\789\Desktop\Без названия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500305"/>
            <a:ext cx="3357586" cy="2514949"/>
          </a:xfrm>
          <a:prstGeom prst="rect">
            <a:avLst/>
          </a:prstGeom>
          <a:noFill/>
        </p:spPr>
      </p:pic>
      <p:pic>
        <p:nvPicPr>
          <p:cNvPr id="13316" name="Picture 4" descr="C:\Users\789\Desktop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500438"/>
            <a:ext cx="403306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Кам’янка – місто на Тясмині</a:t>
            </a:r>
            <a:endParaRPr lang="ru-RU" dirty="0"/>
          </a:p>
        </p:txBody>
      </p:sp>
      <p:pic>
        <p:nvPicPr>
          <p:cNvPr id="14338" name="Picture 2" descr="C:\Users\789\Desktop\33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789\Desktop\Без названия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3435270" cy="2286016"/>
          </a:xfrm>
          <a:prstGeom prst="rect">
            <a:avLst/>
          </a:prstGeom>
          <a:noFill/>
        </p:spPr>
      </p:pic>
      <p:pic>
        <p:nvPicPr>
          <p:cNvPr id="15363" name="Picture 3" descr="C:\Users\789\Desktop\Без названия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57166"/>
            <a:ext cx="4398235" cy="1857388"/>
          </a:xfrm>
          <a:prstGeom prst="rect">
            <a:avLst/>
          </a:prstGeom>
          <a:noFill/>
        </p:spPr>
      </p:pic>
      <p:pic>
        <p:nvPicPr>
          <p:cNvPr id="15364" name="Picture 4" descr="C:\Users\789\Desktop\Без названия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786058"/>
            <a:ext cx="2085979" cy="3135528"/>
          </a:xfrm>
          <a:prstGeom prst="rect">
            <a:avLst/>
          </a:prstGeom>
          <a:noFill/>
        </p:spPr>
      </p:pic>
      <p:pic>
        <p:nvPicPr>
          <p:cNvPr id="15365" name="Picture 5" descr="C:\Users\789\Desktop\images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500306"/>
            <a:ext cx="3000396" cy="1781183"/>
          </a:xfrm>
          <a:prstGeom prst="rect">
            <a:avLst/>
          </a:prstGeom>
          <a:noFill/>
        </p:spPr>
      </p:pic>
      <p:pic>
        <p:nvPicPr>
          <p:cNvPr id="15366" name="Picture 6" descr="C:\Users\789\Desktop\images (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357694"/>
            <a:ext cx="457203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Тальнівщина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6387" name="Picture 3" descr="C:\Users\789\Desktop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648539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789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5" y="428604"/>
            <a:ext cx="4333905" cy="2786082"/>
          </a:xfrm>
          <a:prstGeom prst="rect">
            <a:avLst/>
          </a:prstGeom>
          <a:noFill/>
        </p:spPr>
      </p:pic>
      <p:pic>
        <p:nvPicPr>
          <p:cNvPr id="17411" name="Picture 3" descr="C:\Users\789\Desktop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0085" y="3500438"/>
            <a:ext cx="4592443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2357431"/>
            <a:ext cx="7500990" cy="3651242"/>
            <a:chOff x="1115616" y="2146449"/>
            <a:chExt cx="7165477" cy="393342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2088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uk-UA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Вісім подорожей по Черкащині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99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uk-UA" dirty="0" smtClean="0">
                  <a:solidFill>
                    <a:srgbClr val="C00000"/>
                  </a:solidFill>
                </a:rPr>
                <a:t>Презентацію підготувала: </a:t>
              </a:r>
            </a:p>
            <a:p>
              <a:pPr algn="ctr">
                <a:defRPr/>
              </a:pPr>
              <a:r>
                <a:rPr lang="uk-UA" dirty="0" smtClean="0">
                  <a:solidFill>
                    <a:srgbClr val="C00000"/>
                  </a:solidFill>
                </a:rPr>
                <a:t>Довгошия Тетяна Василівна, учитель географії </a:t>
              </a:r>
            </a:p>
            <a:p>
              <a:pPr algn="ctr">
                <a:defRPr/>
              </a:pPr>
              <a:r>
                <a:rPr lang="uk-UA" dirty="0" smtClean="0">
                  <a:solidFill>
                    <a:srgbClr val="C00000"/>
                  </a:solidFill>
                </a:rPr>
                <a:t>Вишнопільської ЗОШ І – ІІІ ступенів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Черкаський бір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43050"/>
            <a:ext cx="7572428" cy="4525963"/>
          </a:xfrm>
        </p:spPr>
        <p:txBody>
          <a:bodyPr/>
          <a:lstStyle/>
          <a:p>
            <a:r>
              <a:rPr lang="uk-UA" dirty="0" smtClean="0"/>
              <a:t>Велетенські сосни вишикувалися, мов почесна варта. А поруч – діброви, затишні, вкриті соковитим різнотрав’ям поляни. В низинах – царство вільхи, верболозу і калини. Восени, коли дозрівають калинові кетяги, здається, якийсь чарівник розсипав щедро по лісу дорогоцінні рубіни…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789\Desktop\200px-Черкаський_бір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356"/>
            <a:ext cx="3500462" cy="2625347"/>
          </a:xfrm>
          <a:prstGeom prst="rect">
            <a:avLst/>
          </a:prstGeom>
          <a:noFill/>
        </p:spPr>
      </p:pic>
      <p:pic>
        <p:nvPicPr>
          <p:cNvPr id="18435" name="Picture 3" descr="C:\Users\789\Desktop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143248"/>
            <a:ext cx="3214707" cy="3214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Хай пригадається вам Канів…</a:t>
            </a:r>
            <a:endParaRPr lang="ru-RU" dirty="0"/>
          </a:p>
        </p:txBody>
      </p:sp>
      <p:pic>
        <p:nvPicPr>
          <p:cNvPr id="1026" name="Picture 2" descr="C:\Users\789\Desktop\kanev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679558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89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3500462" cy="2214578"/>
          </a:xfrm>
          <a:prstGeom prst="rect">
            <a:avLst/>
          </a:prstGeom>
          <a:noFill/>
        </p:spPr>
      </p:pic>
      <p:pic>
        <p:nvPicPr>
          <p:cNvPr id="2051" name="Picture 3" descr="C:\Users\789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928802"/>
            <a:ext cx="3740290" cy="2214578"/>
          </a:xfrm>
          <a:prstGeom prst="rect">
            <a:avLst/>
          </a:prstGeom>
          <a:noFill/>
        </p:spPr>
      </p:pic>
      <p:pic>
        <p:nvPicPr>
          <p:cNvPr id="2052" name="Picture 4" descr="C:\Users\789\Desktop\images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226111"/>
            <a:ext cx="3500462" cy="2407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uk-UA" dirty="0" smtClean="0"/>
              <a:t>Це чарівне місто  Умань….</a:t>
            </a:r>
            <a:br>
              <a:rPr lang="uk-UA" dirty="0" smtClean="0"/>
            </a:br>
            <a:r>
              <a:rPr lang="uk-UA" sz="2000" dirty="0" err="1" smtClean="0"/>
              <a:t>Софіївський</a:t>
            </a:r>
            <a:r>
              <a:rPr lang="uk-UA" sz="2000" dirty="0" smtClean="0"/>
              <a:t> парк – це видатний шедевр </a:t>
            </a:r>
            <a:br>
              <a:rPr lang="uk-UA" sz="2000" dirty="0" smtClean="0"/>
            </a:br>
            <a:r>
              <a:rPr lang="uk-UA" sz="2000" dirty="0" err="1" smtClean="0"/>
              <a:t>садово</a:t>
            </a:r>
            <a:r>
              <a:rPr lang="uk-UA" sz="2000" dirty="0" smtClean="0"/>
              <a:t> – паркової архітектури України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3074" name="Picture 2" descr="C:\Users\789\Desktop\s12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00438"/>
            <a:ext cx="4038600" cy="2690717"/>
          </a:xfrm>
          <a:prstGeom prst="rect">
            <a:avLst/>
          </a:prstGeom>
          <a:noFill/>
        </p:spPr>
      </p:pic>
      <p:pic>
        <p:nvPicPr>
          <p:cNvPr id="3075" name="Picture 3" descr="C:\Users\789\Desktop\s1200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4038600" cy="2649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89\Desktop\nastol.com.ua-166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71480"/>
            <a:ext cx="3662354" cy="2288971"/>
          </a:xfrm>
          <a:prstGeom prst="rect">
            <a:avLst/>
          </a:prstGeom>
          <a:noFill/>
        </p:spPr>
      </p:pic>
      <p:pic>
        <p:nvPicPr>
          <p:cNvPr id="4100" name="Picture 4" descr="C:\Users\789\Desktop\image-574434afff936770cc036bb0-5965f141921e7-1cmbs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71810"/>
            <a:ext cx="4333869" cy="2886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789\Desktop\s120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85794"/>
            <a:ext cx="4333884" cy="3250413"/>
          </a:xfrm>
          <a:prstGeom prst="rect">
            <a:avLst/>
          </a:prstGeom>
          <a:noFill/>
        </p:spPr>
      </p:pic>
      <p:pic>
        <p:nvPicPr>
          <p:cNvPr id="5125" name="Picture 5" descr="C:\Users\789\Desktop\5632780_2f259b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071810"/>
            <a:ext cx="4810159" cy="3607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789\Desktop\7239500_bc2c20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0822" y="285728"/>
            <a:ext cx="769889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789\Desktop\7239508_21f7f6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90914"/>
            <a:ext cx="7858180" cy="6299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99</Words>
  <Application>Microsoft Office PowerPoint</Application>
  <PresentationFormat>Экран (4:3)</PresentationFormat>
  <Paragraphs>14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Monotype Corsiva</vt:lpstr>
      <vt:lpstr>Тема Office</vt:lpstr>
      <vt:lpstr>Підпроект «Пишаємось тобою, рідний краю!»</vt:lpstr>
      <vt:lpstr>Презентация PowerPoint</vt:lpstr>
      <vt:lpstr>Хай пригадається вам Канів…</vt:lpstr>
      <vt:lpstr>Презентация PowerPoint</vt:lpstr>
      <vt:lpstr>Це чарівне місто  Умань…. Софіївський парк – це видатний шедевр  садово – паркової архітектури України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Корсунь - Шевченківський</vt:lpstr>
      <vt:lpstr>Презентация PowerPoint</vt:lpstr>
      <vt:lpstr>Презентация PowerPoint</vt:lpstr>
      <vt:lpstr>І назвали Смілою…..</vt:lpstr>
      <vt:lpstr>Презентация PowerPoint</vt:lpstr>
      <vt:lpstr>Кам’янка – місто на Тясмині</vt:lpstr>
      <vt:lpstr>Презентация PowerPoint</vt:lpstr>
      <vt:lpstr>Тальнівщина </vt:lpstr>
      <vt:lpstr>Презентация PowerPoint</vt:lpstr>
      <vt:lpstr>Черкаський бір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</cp:lastModifiedBy>
  <cp:revision>28</cp:revision>
  <dcterms:created xsi:type="dcterms:W3CDTF">2014-11-07T17:01:55Z</dcterms:created>
  <dcterms:modified xsi:type="dcterms:W3CDTF">2019-10-21T10:09:48Z</dcterms:modified>
</cp:coreProperties>
</file>